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82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4961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34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461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198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592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014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372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122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49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611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835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9486-9109-45D5-951D-73017B5CAAB3}" type="datetimeFigureOut">
              <a:rPr lang="hu-HU" smtClean="0"/>
              <a:t>2017.09.01.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8710A-6F2A-4BBC-8EE5-FB3170AF77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953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Dokumentumok\FÓT VERSENYEK\2016\Térkép_hátsó_kap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5" y="156632"/>
            <a:ext cx="9144000" cy="65633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zövegdoboz 1"/>
          <p:cNvSpPr txBox="1"/>
          <p:nvPr/>
        </p:nvSpPr>
        <p:spPr>
          <a:xfrm>
            <a:off x="3779912" y="42930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251520" y="1844824"/>
            <a:ext cx="1224136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b="1" dirty="0" smtClean="0"/>
              <a:t>Verseny helyszíne</a:t>
            </a:r>
            <a:endParaRPr lang="hu-HU" b="1" dirty="0"/>
          </a:p>
        </p:txBody>
      </p:sp>
      <p:sp>
        <p:nvSpPr>
          <p:cNvPr id="4" name="Szövegdoboz 3"/>
          <p:cNvSpPr txBox="1"/>
          <p:nvPr/>
        </p:nvSpPr>
        <p:spPr>
          <a:xfrm>
            <a:off x="2051720" y="3068960"/>
            <a:ext cx="14401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1.-es vaskapu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683568" y="3831431"/>
            <a:ext cx="96009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3.-as vaskapu</a:t>
            </a:r>
            <a:endParaRPr lang="hu-HU" dirty="0"/>
          </a:p>
        </p:txBody>
      </p:sp>
      <p:sp>
        <p:nvSpPr>
          <p:cNvPr id="10" name="Lefelé nyíl 9"/>
          <p:cNvSpPr/>
          <p:nvPr/>
        </p:nvSpPr>
        <p:spPr>
          <a:xfrm rot="3520463">
            <a:off x="1477330" y="3186903"/>
            <a:ext cx="216024" cy="67943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335620" y="3285780"/>
            <a:ext cx="36004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b="1" dirty="0" smtClean="0"/>
              <a:t>P</a:t>
            </a:r>
            <a:endParaRPr lang="hu-HU" b="1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427984" y="5301208"/>
            <a:ext cx="15481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Tímár Vaskereskedés</a:t>
            </a:r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923644" y="4046704"/>
            <a:ext cx="138615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Behajtás a versenyre</a:t>
            </a:r>
            <a:endParaRPr lang="hu-HU" dirty="0"/>
          </a:p>
        </p:txBody>
      </p:sp>
      <p:sp>
        <p:nvSpPr>
          <p:cNvPr id="14" name="Lefelé nyíl 13"/>
          <p:cNvSpPr/>
          <p:nvPr/>
        </p:nvSpPr>
        <p:spPr>
          <a:xfrm rot="828390">
            <a:off x="4067944" y="4693035"/>
            <a:ext cx="216024" cy="39214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/>
          <p:cNvSpPr txBox="1"/>
          <p:nvPr/>
        </p:nvSpPr>
        <p:spPr>
          <a:xfrm>
            <a:off x="269522" y="6165304"/>
            <a:ext cx="1188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Budapest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6876256" y="557178"/>
            <a:ext cx="13337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Károlyi István Gyermekközpont</a:t>
            </a:r>
            <a:endParaRPr lang="hu-HU" sz="1200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7950619" y="1660158"/>
            <a:ext cx="11933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Mogyoród</a:t>
            </a:r>
            <a:endParaRPr lang="hu-HU" dirty="0"/>
          </a:p>
        </p:txBody>
      </p:sp>
      <p:sp>
        <p:nvSpPr>
          <p:cNvPr id="18" name="Lefelé nyíl 17"/>
          <p:cNvSpPr/>
          <p:nvPr/>
        </p:nvSpPr>
        <p:spPr>
          <a:xfrm rot="18407052">
            <a:off x="8684950" y="998758"/>
            <a:ext cx="165108" cy="6153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Szövegdoboz 18"/>
          <p:cNvSpPr txBox="1"/>
          <p:nvPr/>
        </p:nvSpPr>
        <p:spPr>
          <a:xfrm>
            <a:off x="863588" y="3291838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62480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</Words>
  <Application>Microsoft Office PowerPoint</Application>
  <PresentationFormat>Diavetítés a képernyőre (4:3 oldalarány)</PresentationFormat>
  <Paragraphs>9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Bozori Gabriella</dc:creator>
  <cp:lastModifiedBy>Bozori Gabriella</cp:lastModifiedBy>
  <cp:revision>2</cp:revision>
  <cp:lastPrinted>2017-09-01T12:10:36Z</cp:lastPrinted>
  <dcterms:created xsi:type="dcterms:W3CDTF">2017-09-01T12:04:53Z</dcterms:created>
  <dcterms:modified xsi:type="dcterms:W3CDTF">2017-09-01T12:21:47Z</dcterms:modified>
</cp:coreProperties>
</file>